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8" r:id="rId20"/>
    <p:sldId id="279" r:id="rId21"/>
    <p:sldId id="280" r:id="rId22"/>
    <p:sldId id="281" r:id="rId23"/>
    <p:sldId id="286" r:id="rId24"/>
    <p:sldId id="287" r:id="rId25"/>
    <p:sldId id="288" r:id="rId2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A72AC73-2A2D-40BF-ABFF-F2FEF6CE351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408A18-5126-4905-8C3F-FB5A7528A57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125C70E-0E0B-4EB0-ADBC-040B356E842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8278822-7B52-4037-9CDC-16D963BB66B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9F63F2-E6E6-405B-8743-C6A46C99AA0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73AF7E8-C234-4310-AD86-596C36E8799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91D8C24-271B-4B6F-A82C-3557904FD4C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C58DC7-2FAC-49CC-8308-E1AEEDFE234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A184B7-E71E-43F8-9A4C-65F38BD55FC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9F010A3-CAA4-4357-9B5E-41B02B131BB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8342099-F89E-4B9C-BE4C-10E0E5E05C1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E15B0D9-908A-44A7-8880-0B5AEFB8FB8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mtClean="0"/>
              <a:t>ERGENLİKTE KİŞİSEL BAKIM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Hoş olmayan koku ve salgıların giderilmesinin yanında, bu uygulama enfeksiyon gelişme riskini de azaltacaktır.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438400"/>
            <a:ext cx="7772400" cy="41148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Ergenliğin başlamasıyla deride yağ salgısı artar ve saçlarda da yağlanma ve kepeklenme görülebilir</a:t>
            </a:r>
            <a:r>
              <a:rPr lang="tr-TR" smtClean="0"/>
              <a:t> 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b="1" smtClean="0">
                <a:solidFill>
                  <a:srgbClr val="666666"/>
                </a:solidFill>
              </a:rPr>
              <a:t/>
            </a:r>
            <a:br>
              <a:rPr lang="tr-TR" b="1" smtClean="0">
                <a:solidFill>
                  <a:srgbClr val="666666"/>
                </a:solidFill>
              </a:rPr>
            </a:br>
            <a:r>
              <a:rPr lang="tr-TR" b="1" smtClean="0">
                <a:solidFill>
                  <a:srgbClr val="666666"/>
                </a:solidFill>
              </a:rPr>
              <a:t/>
            </a:r>
            <a:br>
              <a:rPr lang="tr-TR" b="1" smtClean="0">
                <a:solidFill>
                  <a:srgbClr val="666666"/>
                </a:solidFill>
              </a:rPr>
            </a:br>
            <a:r>
              <a:rPr lang="tr-TR" b="1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Saçlarda kepeklenme nedir, nasıl önlenir?</a:t>
            </a:r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endParaRPr lang="tr-TR" smtClean="0">
              <a:solidFill>
                <a:srgbClr val="666666"/>
              </a:solidFill>
              <a:latin typeface="Verdana" pitchFamily="34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En uygun saç yıkama sıklığı, bu dönemden itibaren, haftada 2 - 3 kezdir. Saç tipine uygun şampuanların yeterli olmadığı durumlarda kepeklenme için ilaçlı şampuanlar kullanılmalıdır.</a:t>
            </a:r>
            <a:endParaRPr lang="tr-TR" smtClean="0">
              <a:solidFill>
                <a:srgbClr val="666666"/>
              </a:solidFill>
              <a:latin typeface="Verdana" pitchFamily="34" charset="0"/>
            </a:endParaRPr>
          </a:p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 Bunu hekiminiz size önerecektir.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4800" b="1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ERGENLİK SİVİLCESİ </a:t>
            </a:r>
            <a:r>
              <a:rPr lang="tr-TR" sz="4800" b="1" smtClean="0">
                <a:solidFill>
                  <a:srgbClr val="666666"/>
                </a:solidFill>
              </a:rPr>
              <a:t>                                 </a:t>
            </a:r>
            <a:r>
              <a:rPr lang="tr-TR" sz="4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z="4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r>
              <a:rPr lang="tr-TR" sz="4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z="4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r>
              <a:rPr lang="tr-TR" sz="4800" smtClean="0">
                <a:solidFill>
                  <a:srgbClr val="666666"/>
                </a:solidFill>
              </a:rPr>
              <a:t>             </a:t>
            </a:r>
            <a:r>
              <a:rPr lang="tr-TR" sz="4800" b="1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(AKNE)</a:t>
            </a:r>
            <a:r>
              <a:rPr lang="tr-TR" sz="4800" smtClean="0">
                <a:solidFill>
                  <a:srgbClr val="6666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Her on kişiden sekizinin yaşamının bir döneminde karşı karşıya kaldığı akne, yağ bezlerinin aşırı yağ salgılaması ve kıl diplerinden giren çeşitli bakterilerin etkisiyle ortaya çıkan bir tür iltihaptır. </a:t>
            </a:r>
            <a:b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endParaRPr lang="tr-TR" smtClean="0">
              <a:solidFill>
                <a:srgbClr val="666666"/>
              </a:solidFill>
              <a:latin typeface="Verdana" pitchFamily="34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Akne denince, deride görülen siyah noktalar, kırmızı kabartılar, iltihaplı sivilceler ve kistler gibi farklı görünümlü oluşumlar anlaşılır.</a:t>
            </a:r>
            <a:r>
              <a:rPr lang="tr-T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772400" cy="4608512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Akne oluşumunda çeşitli etkenler rol oynar. </a:t>
            </a:r>
            <a:endParaRPr lang="tr-TR" smtClean="0">
              <a:solidFill>
                <a:srgbClr val="666666"/>
              </a:solidFill>
              <a:latin typeface="Verdana" pitchFamily="34" charset="0"/>
            </a:endParaRPr>
          </a:p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Bunlar arasında en önemlileri; yaşanan hormonal değişimler, </a:t>
            </a:r>
            <a:endParaRPr lang="tr-TR" smtClean="0">
              <a:solidFill>
                <a:srgbClr val="666666"/>
              </a:solidFill>
              <a:latin typeface="Verdana" pitchFamily="34" charset="0"/>
            </a:endParaRPr>
          </a:p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çeşitli mikroorganizmalar, </a:t>
            </a:r>
          </a:p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bazı ilaçlar, </a:t>
            </a:r>
            <a:endParaRPr lang="tr-TR" smtClean="0">
              <a:solidFill>
                <a:srgbClr val="666666"/>
              </a:solidFill>
              <a:latin typeface="Verdana" pitchFamily="34" charset="0"/>
            </a:endParaRPr>
          </a:p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ruhsal nedenler ve </a:t>
            </a:r>
            <a:endParaRPr lang="tr-TR" smtClean="0">
              <a:solidFill>
                <a:srgbClr val="666666"/>
              </a:solidFill>
              <a:latin typeface="Verdana" pitchFamily="34" charset="0"/>
            </a:endParaRPr>
          </a:p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kalıtımsal özelliklerdir</a:t>
            </a:r>
            <a:r>
              <a:rPr lang="tr-TR" smtClean="0"/>
              <a:t> 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>
              <a:solidFill>
                <a:srgbClr val="666666"/>
              </a:solidFill>
              <a:latin typeface="Verdana" pitchFamily="34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47738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Aknenin nedeni nedir?</a:t>
            </a:r>
            <a:b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endParaRPr lang="tr-TR" smtClean="0">
              <a:solidFill>
                <a:srgbClr val="666666"/>
              </a:solidFill>
              <a:latin typeface="Verdana" pitchFamily="34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Bir diğer önemli etken de, kozmetik maddelerin hatalı kullanımıdır.</a:t>
            </a:r>
            <a:endParaRPr lang="tr-TR" smtClean="0">
              <a:solidFill>
                <a:srgbClr val="666666"/>
              </a:solidFill>
              <a:latin typeface="Verdana" pitchFamily="34" charset="0"/>
            </a:endParaRPr>
          </a:p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 Özellikle yağlı kremler, merhemler, pudra gibi deride gözenekleri tıkayıcı maddeler, yağ bezlerinin deriye açıldığı kanalları tıkar ve akne oluşumunu artırabilir.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Kıl köklerindeki yağ bezi kanallarını çevreleyen hücre tabakasının kalınlaşması derinin üst tabakasında bir tıkaç oluşmasına neden olur. </a:t>
            </a:r>
            <a:b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endParaRPr lang="tr-TR" smtClean="0">
              <a:solidFill>
                <a:srgbClr val="666666"/>
              </a:solidFill>
              <a:latin typeface="Verdana" pitchFamily="34" charset="0"/>
              <a:cs typeface="Times New Roman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Deride siyah nokta nedir?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5400" b="1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Sivilceleri sıkmak zararlı mıdır? </a:t>
            </a:r>
            <a:r>
              <a:rPr lang="tr-TR" sz="54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z="54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r>
              <a:rPr lang="tr-TR" sz="54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z="54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endParaRPr lang="tr-TR" sz="5400" smtClean="0">
              <a:solidFill>
                <a:srgbClr val="666666"/>
              </a:solidFill>
              <a:latin typeface="Verdana" pitchFamily="34" charset="0"/>
              <a:cs typeface="Times New Roman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? </a:t>
            </a:r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endParaRPr lang="tr-TR" smtClean="0">
              <a:solidFill>
                <a:srgbClr val="666666"/>
              </a:solidFill>
              <a:latin typeface="Verdana" pitchFamily="34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Ağız ve diş sağlığını korumak için, dişler günde iki kez yemeklerden sonra, 3 dakika kadar macun ile kuralına uygun biçimde fırçalanmalı ve diş ipi kullanılmalıdır. </a:t>
            </a:r>
            <a:b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endParaRPr lang="tr-TR" smtClean="0">
              <a:solidFill>
                <a:srgbClr val="666666"/>
              </a:solidFill>
              <a:latin typeface="Verdana" pitchFamily="34" charset="0"/>
              <a:cs typeface="Times New Roman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b="1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Genel Bakım ve Temizlik</a:t>
            </a:r>
            <a:r>
              <a:rPr lang="tr-T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Siyah noktalar ya da sivilceleri sıkarsak kanalda zedelenme olur ve bakterilerin aşırı üremesine uygun bir ortam oluşur. </a:t>
            </a:r>
            <a:endParaRPr lang="tr-TR" sz="2800" smtClean="0">
              <a:solidFill>
                <a:srgbClr val="666666"/>
              </a:solidFill>
              <a:latin typeface="Verdana" pitchFamily="34" charset="0"/>
            </a:endParaRPr>
          </a:p>
          <a:p>
            <a:pPr eaLnBrk="1" hangingPunct="1"/>
            <a: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Bu da bedenin koruyucu sistemini bozar.</a:t>
            </a:r>
            <a:endParaRPr lang="tr-TR" sz="2800" smtClean="0">
              <a:solidFill>
                <a:srgbClr val="666666"/>
              </a:solidFill>
              <a:latin typeface="Verdana" pitchFamily="34" charset="0"/>
            </a:endParaRPr>
          </a:p>
          <a:p>
            <a:pPr eaLnBrk="1" hangingPunct="1"/>
            <a: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 Sivilcenin sıkılması sonrasında deride iz kalması olasılığı da artar. </a:t>
            </a:r>
            <a:b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endParaRPr lang="tr-TR" sz="2800" smtClean="0">
              <a:solidFill>
                <a:srgbClr val="666666"/>
              </a:solidFill>
              <a:latin typeface="Verdana" pitchFamily="34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5400" b="1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Akne tedavisinde ne yapılmalıdır</a:t>
            </a:r>
            <a:r>
              <a:rPr lang="tr-TR" sz="5400" smtClean="0"/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4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Aknenin ortaya çıkmasını engelleyen ilk ve en etkili önlem; iyi bir deri temizliğidir. </a:t>
            </a:r>
            <a:br>
              <a:rPr lang="tr-TR" sz="4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endParaRPr lang="tr-TR" sz="4800" smtClean="0">
              <a:solidFill>
                <a:srgbClr val="666666"/>
              </a:solidFill>
              <a:latin typeface="Verdana" pitchFamily="34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Ergenlik döneminde erkeklerin  yakındıkları konuların başında ergenlik sivilceleri gelmektedir. Deri bakımının kızlara özgü bir işlem olduğu düşüncesiyle erkekler temizliklerine gerekli özeni göstermeyebilirler</a:t>
            </a:r>
            <a:r>
              <a:rPr lang="tr-T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4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İnsanın bedenine gösterdiği özen, kendisine duyduğu saygının da bir göstergesidir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4800" smtClean="0">
                <a:solidFill>
                  <a:srgbClr val="666666"/>
                </a:solidFill>
                <a:latin typeface="Verdana" pitchFamily="34" charset="0"/>
              </a:rPr>
              <a:t>C</a:t>
            </a:r>
            <a:r>
              <a:rPr lang="tr-TR" sz="4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insiyeti ne olursa olsun herkes tarafından her yaşta bu özen gösterilmelidir.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Bunun yanında yılda iki kez diş hekimine giderek muayene olmak, sonradan diş sağlığının bozulması nedeniyle yaşanabilecek sıkıntıları önlemeye yetecektir. </a:t>
            </a:r>
            <a:b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endParaRPr lang="tr-TR" smtClean="0">
              <a:solidFill>
                <a:srgbClr val="666666"/>
              </a:solidFill>
              <a:latin typeface="Verdana" pitchFamily="34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Tırnakların da haftada bir kez kesilmesi ve sık sık tırnak fırçasıyla fırçalanarak yıkanması uygun olur</a:t>
            </a:r>
            <a:r>
              <a:rPr lang="tr-T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836613"/>
            <a:ext cx="7772400" cy="52593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Ayak sağlığı da önemlidir. </a:t>
            </a:r>
            <a:endParaRPr lang="tr-TR" sz="2800" smtClean="0">
              <a:solidFill>
                <a:srgbClr val="666666"/>
              </a:solidFill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Ayakları sıkan sivri burunlu ayakkabılar giyilmemelidir. </a:t>
            </a:r>
            <a:endParaRPr lang="tr-TR" sz="2800" smtClean="0">
              <a:solidFill>
                <a:srgbClr val="666666"/>
              </a:solidFill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Yüksek topuklu ayakkabılar bedenin duruşu için zorluk çıkarabilir. </a:t>
            </a:r>
            <a:endParaRPr lang="tr-TR" sz="2800" smtClean="0">
              <a:solidFill>
                <a:srgbClr val="666666"/>
              </a:solidFill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Bu durum da büyüme ve gelişme çağında yanlış beden duruşunun yerleşmesine neden olabilir. </a:t>
            </a:r>
          </a:p>
          <a:p>
            <a:pPr eaLnBrk="1" hangingPunct="1">
              <a:lnSpc>
                <a:spcPct val="90000"/>
              </a:lnSpc>
            </a:pPr>
            <a:endParaRPr lang="tr-TR" sz="2800" smtClean="0">
              <a:solidFill>
                <a:srgbClr val="666666"/>
              </a:solidFill>
              <a:latin typeface="Verdana" pitchFamily="34" charset="0"/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Çorapların da sentetik değil, yünlü ya da pamuklu olması tercih edilmelidir. </a:t>
            </a:r>
            <a:b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endParaRPr lang="tr-TR" sz="2800" smtClean="0">
              <a:solidFill>
                <a:srgbClr val="666666"/>
              </a:solidFill>
              <a:latin typeface="Verdana" pitchFamily="34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362200"/>
            <a:ext cx="7772400" cy="41148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Ergenlikle birlikte hormonların etkisi ile, koltuk altı ve kasık bölgesinde tüylenme başlar.</a:t>
            </a:r>
            <a:r>
              <a:rPr lang="tr-TR" smtClean="0"/>
              <a:t> 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b="1" smtClean="0">
                <a:solidFill>
                  <a:srgbClr val="666666"/>
                </a:solidFill>
              </a:rPr>
              <a:t/>
            </a:r>
            <a:br>
              <a:rPr lang="tr-TR" b="1" smtClean="0">
                <a:solidFill>
                  <a:srgbClr val="666666"/>
                </a:solidFill>
              </a:rPr>
            </a:br>
            <a:r>
              <a:rPr lang="tr-TR" b="1" smtClean="0">
                <a:solidFill>
                  <a:srgbClr val="666666"/>
                </a:solidFill>
              </a:rPr>
              <a:t/>
            </a:r>
            <a:br>
              <a:rPr lang="tr-TR" b="1" smtClean="0">
                <a:solidFill>
                  <a:srgbClr val="666666"/>
                </a:solidFill>
              </a:rPr>
            </a:br>
            <a:r>
              <a:rPr lang="tr-TR" b="1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Koltuk Altı ve Kasık Bölgesi Temizliği</a:t>
            </a:r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endParaRPr lang="tr-TR" smtClean="0">
              <a:solidFill>
                <a:srgbClr val="666666"/>
              </a:solidFill>
              <a:latin typeface="Verdana" pitchFamily="34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Tüyler, bu bölgedeki ter ve yağ bezlerinin, üreme organlarının salgıladığı kokuların çevreye yayılmasına, temizlenmediğinde de enfeksiyonlara yol açabilir.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Bu nedenle uzadıklarında uygun yöntemler kullanılarak giderilmelidir.</a:t>
            </a:r>
            <a:endParaRPr lang="tr-TR" sz="2800" smtClean="0">
              <a:cs typeface="Times New Roman" charset="0"/>
            </a:endParaRPr>
          </a:p>
          <a:p>
            <a:pPr eaLnBrk="1" hangingPunct="1"/>
            <a: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 Bu amaçla tıraş etme, kıl dökücü kremler ya da ağda kullanılabilir. </a:t>
            </a:r>
            <a:endParaRPr lang="tr-TR" sz="2800" smtClean="0">
              <a:solidFill>
                <a:srgbClr val="666666"/>
              </a:solidFill>
              <a:latin typeface="Verdana" pitchFamily="34" charset="0"/>
            </a:endParaRPr>
          </a:p>
          <a:p>
            <a:pPr eaLnBrk="1" hangingPunct="1"/>
            <a: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Bunları kullanırken dikkatli olunmalı ve kullanımı önceden çok iyi öğrenilmelidir. </a:t>
            </a:r>
            <a:b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/>
            </a:r>
            <a:br>
              <a:rPr lang="tr-TR" sz="2800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</a:br>
            <a:endParaRPr lang="tr-TR" sz="2800" smtClean="0">
              <a:solidFill>
                <a:srgbClr val="666666"/>
              </a:solidFill>
              <a:latin typeface="Verdana" pitchFamily="34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666666"/>
                </a:solidFill>
                <a:latin typeface="Verdana" pitchFamily="34" charset="0"/>
                <a:cs typeface="Times New Roman" charset="0"/>
              </a:rPr>
              <a:t>Kasık bölgesinin derisi sık sık temizlenerek kurulanmalıdır. Deri asitliğine uygun temizlik maddeleri ile köpürtülerek yıkanan bölge, durulanıp iyice kurulanmalıdır.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521</Words>
  <Application>Microsoft Office PowerPoint</Application>
  <PresentationFormat>Ekran Gösterisi (4:3)</PresentationFormat>
  <Paragraphs>47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Kalabalık</vt:lpstr>
      <vt:lpstr>ERGENLİKTE KİŞİSEL BAKIM </vt:lpstr>
      <vt:lpstr>Genel Bakım ve Temizlik </vt:lpstr>
      <vt:lpstr>Slayt 3</vt:lpstr>
      <vt:lpstr>Slayt 4</vt:lpstr>
      <vt:lpstr>Slayt 5</vt:lpstr>
      <vt:lpstr>  Koltuk Altı ve Kasık Bölgesi Temizliği  </vt:lpstr>
      <vt:lpstr>Slayt 7</vt:lpstr>
      <vt:lpstr>Slayt 8</vt:lpstr>
      <vt:lpstr>Slayt 9</vt:lpstr>
      <vt:lpstr>Slayt 10</vt:lpstr>
      <vt:lpstr>  Saçlarda kepeklenme nedir, nasıl önlenir?  </vt:lpstr>
      <vt:lpstr>Slayt 12</vt:lpstr>
      <vt:lpstr>Slayt 13</vt:lpstr>
      <vt:lpstr>Slayt 14</vt:lpstr>
      <vt:lpstr>Slayt 15</vt:lpstr>
      <vt:lpstr>  Aknenin nedeni nedir?  </vt:lpstr>
      <vt:lpstr>Slayt 17</vt:lpstr>
      <vt:lpstr>Deride siyah nokta nedir? </vt:lpstr>
      <vt:lpstr>?   </vt:lpstr>
      <vt:lpstr>Slayt 20</vt:lpstr>
      <vt:lpstr>Slayt 21</vt:lpstr>
      <vt:lpstr>Slayt 22</vt:lpstr>
      <vt:lpstr>Slayt 23</vt:lpstr>
      <vt:lpstr>Slayt 24</vt:lpstr>
      <vt:lpstr>Slayt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ERGENLİKTE KİŞİSEL BAKIM</dc:title>
  <dc:creator>win98</dc:creator>
  <cp:lastModifiedBy>idare</cp:lastModifiedBy>
  <cp:revision>12</cp:revision>
  <dcterms:created xsi:type="dcterms:W3CDTF">2004-12-19T09:06:36Z</dcterms:created>
  <dcterms:modified xsi:type="dcterms:W3CDTF">2019-03-28T08:02:13Z</dcterms:modified>
</cp:coreProperties>
</file>